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Soutar" userId="5c8abc25-cd5d-4576-a2de-7280e0b2f4e0" providerId="ADAL" clId="{CD5F8C2F-F59F-D342-B68E-800C12011F1A}"/>
    <pc:docChg chg="modSld">
      <pc:chgData name="Miss Soutar" userId="5c8abc25-cd5d-4576-a2de-7280e0b2f4e0" providerId="ADAL" clId="{CD5F8C2F-F59F-D342-B68E-800C12011F1A}" dt="2020-04-03T13:43:38.452" v="29" actId="20577"/>
      <pc:docMkLst>
        <pc:docMk/>
      </pc:docMkLst>
      <pc:sldChg chg="modSp">
        <pc:chgData name="Miss Soutar" userId="5c8abc25-cd5d-4576-a2de-7280e0b2f4e0" providerId="ADAL" clId="{CD5F8C2F-F59F-D342-B68E-800C12011F1A}" dt="2020-04-03T13:43:38.452" v="29" actId="20577"/>
        <pc:sldMkLst>
          <pc:docMk/>
          <pc:sldMk cId="33091803" sldId="256"/>
        </pc:sldMkLst>
        <pc:spChg chg="mod">
          <ac:chgData name="Miss Soutar" userId="5c8abc25-cd5d-4576-a2de-7280e0b2f4e0" providerId="ADAL" clId="{CD5F8C2F-F59F-D342-B68E-800C12011F1A}" dt="2020-04-03T13:43:38.452" v="29" actId="20577"/>
          <ac:spMkLst>
            <pc:docMk/>
            <pc:sldMk cId="33091803" sldId="256"/>
            <ac:spMk id="3" creationId="{6D44B3BF-8A67-844D-A03A-73FD532D577F}"/>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GB"/>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4/3/20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4/3/20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4/3/20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4/3/20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GB"/>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4/3/20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GB"/>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4/3/20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GB"/>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GB"/>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4/3/20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08FD-46D5-FF4B-92BA-B04A4403B3A3}"/>
              </a:ext>
            </a:extLst>
          </p:cNvPr>
          <p:cNvSpPr>
            <a:spLocks noGrp="1"/>
          </p:cNvSpPr>
          <p:nvPr>
            <p:ph type="ctrTitle"/>
          </p:nvPr>
        </p:nvSpPr>
        <p:spPr>
          <a:xfrm>
            <a:off x="1371600" y="166310"/>
            <a:ext cx="8501138" cy="1103690"/>
          </a:xfrm>
        </p:spPr>
        <p:txBody>
          <a:bodyPr/>
          <a:lstStyle/>
          <a:p>
            <a:r>
              <a:rPr lang="en-GB" dirty="0">
                <a:latin typeface="Comic Sans MS" panose="030F0702030302020204" pitchFamily="66" charset="0"/>
              </a:rPr>
              <a:t>Pick me up jar</a:t>
            </a:r>
            <a:endParaRPr lang="en-US" dirty="0">
              <a:latin typeface="Comic Sans MS" panose="030F0702030302020204" pitchFamily="66" charset="0"/>
            </a:endParaRPr>
          </a:p>
        </p:txBody>
      </p:sp>
      <p:sp>
        <p:nvSpPr>
          <p:cNvPr id="3" name="Subtitle 2">
            <a:extLst>
              <a:ext uri="{FF2B5EF4-FFF2-40B4-BE49-F238E27FC236}">
                <a16:creationId xmlns:a16="http://schemas.microsoft.com/office/drawing/2014/main" id="{6D44B3BF-8A67-844D-A03A-73FD532D577F}"/>
              </a:ext>
            </a:extLst>
          </p:cNvPr>
          <p:cNvSpPr>
            <a:spLocks noGrp="1"/>
          </p:cNvSpPr>
          <p:nvPr>
            <p:ph type="subTitle" idx="1"/>
          </p:nvPr>
        </p:nvSpPr>
        <p:spPr>
          <a:xfrm>
            <a:off x="661130" y="1406073"/>
            <a:ext cx="6732083" cy="4702022"/>
          </a:xfrm>
        </p:spPr>
        <p:txBody>
          <a:bodyPr>
            <a:normAutofit/>
          </a:bodyPr>
          <a:lstStyle/>
          <a:p>
            <a:r>
              <a:rPr lang="en-GB" sz="2400" dirty="0">
                <a:latin typeface="Comic Sans MS" panose="020F0502020204030204" pitchFamily="34" charset="0"/>
              </a:rPr>
              <a:t>Find  yourself an old jar from the kitchen. This could be an old jam jar/pasta sauce jar or something similar. Give it a clean out and start to decorate the front of it. You could use paper, stickers, ribbons etc whatever you can find! </a:t>
            </a:r>
            <a:r>
              <a:rPr lang="en-GB" sz="2400">
                <a:latin typeface="Comic Sans MS" panose="020F0502020204030204" pitchFamily="34" charset="0"/>
              </a:rPr>
              <a:t>Make it as fancy as you like!</a:t>
            </a:r>
            <a:endParaRPr lang="en-GB" sz="2400" dirty="0">
              <a:latin typeface="Comic Sans MS" panose="020F0502020204030204" pitchFamily="34" charset="0"/>
            </a:endParaRPr>
          </a:p>
          <a:p>
            <a:r>
              <a:rPr lang="en-GB" sz="2400" dirty="0">
                <a:latin typeface="Comic Sans MS" panose="020F0502020204030204" pitchFamily="34" charset="0"/>
              </a:rPr>
              <a:t>Once your jar is decorated you can use slips of paper to fill it full of all of your special qualities and talents! The purpose of the jar is to remind you of how special you are! Any time you are feeling down take a slip from the jar and be reminded of all the special qualities that make you YOU! 🥰</a:t>
            </a:r>
            <a:endParaRPr lang="en-US" sz="2400" dirty="0">
              <a:latin typeface="Comic Sans MS" panose="020F0502020204030204" pitchFamily="34" charset="0"/>
            </a:endParaRPr>
          </a:p>
        </p:txBody>
      </p:sp>
      <p:pic>
        <p:nvPicPr>
          <p:cNvPr id="6" name="Picture 6">
            <a:extLst>
              <a:ext uri="{FF2B5EF4-FFF2-40B4-BE49-F238E27FC236}">
                <a16:creationId xmlns:a16="http://schemas.microsoft.com/office/drawing/2014/main" id="{4592993A-8497-1C42-8C3B-9470BDDD184D}"/>
              </a:ext>
            </a:extLst>
          </p:cNvPr>
          <p:cNvPicPr>
            <a:picLocks noChangeAspect="1"/>
          </p:cNvPicPr>
          <p:nvPr/>
        </p:nvPicPr>
        <p:blipFill>
          <a:blip r:embed="rId2"/>
          <a:stretch>
            <a:fillRect/>
          </a:stretch>
        </p:blipFill>
        <p:spPr>
          <a:xfrm>
            <a:off x="7733569" y="1809750"/>
            <a:ext cx="4114800" cy="3238500"/>
          </a:xfrm>
          <a:prstGeom prst="rect">
            <a:avLst/>
          </a:prstGeom>
        </p:spPr>
      </p:pic>
    </p:spTree>
    <p:extLst>
      <p:ext uri="{BB962C8B-B14F-4D97-AF65-F5344CB8AC3E}">
        <p14:creationId xmlns:p14="http://schemas.microsoft.com/office/powerpoint/2010/main" val="3309180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Vapor Trail</vt:lpstr>
      <vt:lpstr>Pick me up jar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Pick me up jar</dc:title>
  <dc:creator>Miss Soutar</dc:creator>
  <cp:lastModifiedBy>Miss Soutar</cp:lastModifiedBy>
  <cp:revision>1</cp:revision>
  <dcterms:created xsi:type="dcterms:W3CDTF">2020-04-03T13:32:18Z</dcterms:created>
  <dcterms:modified xsi:type="dcterms:W3CDTF">2020-04-03T13:43:43Z</dcterms:modified>
</cp:coreProperties>
</file>