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AF247-3330-4440-98C8-33F2CCE55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738" y="136525"/>
            <a:ext cx="12080119" cy="1481213"/>
          </a:xfrm>
        </p:spPr>
        <p:txBody>
          <a:bodyPr/>
          <a:lstStyle/>
          <a:p>
            <a:r>
              <a:rPr lang="en-GB" sz="6000" dirty="0"/>
              <a:t>Straw tower challenge</a:t>
            </a:r>
            <a:endParaRPr 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645C00-34E4-1445-A3E1-46C1BD4D7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3792" y="2110048"/>
            <a:ext cx="4304416" cy="2540000"/>
          </a:xfrm>
        </p:spPr>
        <p:txBody>
          <a:bodyPr>
            <a:normAutofit/>
          </a:bodyPr>
          <a:lstStyle/>
          <a:p>
            <a:r>
              <a:rPr lang="en-GB" dirty="0"/>
              <a:t>Materials needed:</a:t>
            </a:r>
          </a:p>
          <a:p>
            <a:r>
              <a:rPr lang="en-GB" dirty="0"/>
              <a:t>Straws</a:t>
            </a:r>
          </a:p>
          <a:p>
            <a:r>
              <a:rPr lang="en-GB" dirty="0"/>
              <a:t> Paper clips</a:t>
            </a:r>
          </a:p>
          <a:p>
            <a:r>
              <a:rPr lang="en-GB" dirty="0"/>
              <a:t>String</a:t>
            </a:r>
          </a:p>
          <a:p>
            <a:r>
              <a:rPr lang="en-GB" dirty="0"/>
              <a:t>Pipe cleaners</a:t>
            </a:r>
          </a:p>
          <a:p>
            <a:r>
              <a:rPr lang="en-GB" dirty="0"/>
              <a:t>Scissors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967467-2719-AF41-8136-28B3EB290C49}"/>
              </a:ext>
            </a:extLst>
          </p:cNvPr>
          <p:cNvSpPr txBox="1"/>
          <p:nvPr/>
        </p:nvSpPr>
        <p:spPr>
          <a:xfrm>
            <a:off x="5299528" y="2517624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1EE016-5E39-4647-B37F-70D6CCB50EC9}"/>
              </a:ext>
            </a:extLst>
          </p:cNvPr>
          <p:cNvSpPr txBox="1"/>
          <p:nvPr/>
        </p:nvSpPr>
        <p:spPr>
          <a:xfrm>
            <a:off x="982738" y="4802455"/>
            <a:ext cx="11445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/>
              <a:t>Challenge:</a:t>
            </a:r>
          </a:p>
          <a:p>
            <a:pPr algn="l"/>
            <a:r>
              <a:rPr lang="en-GB" sz="3600" dirty="0"/>
              <a:t>To create a tower using only the materials provided. The tower must be as tall as possible without falling over!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C7427E-E9FD-B949-B284-1A337FA6A74C}"/>
              </a:ext>
            </a:extLst>
          </p:cNvPr>
          <p:cNvSpPr txBox="1"/>
          <p:nvPr/>
        </p:nvSpPr>
        <p:spPr>
          <a:xfrm>
            <a:off x="9033932" y="1474409"/>
            <a:ext cx="256237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rgbClr val="7030A0"/>
                </a:solidFill>
              </a:rPr>
              <a:t>Want more of a challenge? </a:t>
            </a:r>
          </a:p>
          <a:p>
            <a:pPr algn="l"/>
            <a:r>
              <a:rPr lang="en-GB" sz="2800" dirty="0">
                <a:solidFill>
                  <a:srgbClr val="7030A0"/>
                </a:solidFill>
              </a:rPr>
              <a:t>Add a time limit or add family members and make it a group challenge! </a:t>
            </a: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A6119019-BF60-8D43-81B6-9D2753891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788" y="1913940"/>
            <a:ext cx="1379424" cy="237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5755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Badge</vt:lpstr>
      <vt:lpstr>Straw tower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Straw tower challenge</dc:title>
  <dc:creator>Miss Soutar</dc:creator>
  <cp:lastModifiedBy>Miss Soutar</cp:lastModifiedBy>
  <cp:revision>2</cp:revision>
  <dcterms:created xsi:type="dcterms:W3CDTF">2020-04-08T17:09:35Z</dcterms:created>
  <dcterms:modified xsi:type="dcterms:W3CDTF">2020-04-08T17:25:13Z</dcterms:modified>
</cp:coreProperties>
</file>